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8206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Assessment and Portfolio Optimization Using Machine Learning in Finance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134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application of machine learning in modern finance, focusing on risk assessment and portfolio optimization.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13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01896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94440"/>
            <a:ext cx="25613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Soham Gaikwad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4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3664029"/>
            <a:ext cx="12719685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Practical Considerations and Challenges and uses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714" y="4780836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5650" dirty="0"/>
          </a:p>
        </p:txBody>
      </p:sp>
      <p:sp>
        <p:nvSpPr>
          <p:cNvPr id="5" name="Text 2"/>
          <p:cNvSpPr/>
          <p:nvPr/>
        </p:nvSpPr>
        <p:spPr>
          <a:xfrm>
            <a:off x="1475780" y="5772269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Quality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2714" y="6243518"/>
            <a:ext cx="4150400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reliable data is crucial for machine learning models to perform well.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39941" y="4780836"/>
            <a:ext cx="4150400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5650" dirty="0"/>
          </a:p>
        </p:txBody>
      </p:sp>
      <p:sp>
        <p:nvSpPr>
          <p:cNvPr id="8" name="Text 5"/>
          <p:cNvSpPr/>
          <p:nvPr/>
        </p:nvSpPr>
        <p:spPr>
          <a:xfrm>
            <a:off x="5953006" y="5772269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Complexity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39941" y="6243518"/>
            <a:ext cx="4150400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Balancing model complexity and interpretability is critical for practical application.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17167" y="4780836"/>
            <a:ext cx="4150519" cy="719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50"/>
              </a:lnSpc>
              <a:buNone/>
            </a:pPr>
            <a:r>
              <a:rPr lang="en-US" sz="5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5650" dirty="0"/>
          </a:p>
        </p:txBody>
      </p:sp>
      <p:sp>
        <p:nvSpPr>
          <p:cNvPr id="11" name="Text 8"/>
          <p:cNvSpPr/>
          <p:nvPr/>
        </p:nvSpPr>
        <p:spPr>
          <a:xfrm>
            <a:off x="10350579" y="5772269"/>
            <a:ext cx="288357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Ethical Considerations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17167" y="6243518"/>
            <a:ext cx="4150519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potential biases and ensuring transparency in machine learning models.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708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Machine Learning in Finance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611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Machine Learning?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allows computers to learn from data without explicit programming. It is revolutionizing many industries, including finance.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Applications in Finance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 can be applied to a wide range of tasks such as risk assessment, portfolio optimization, and fraud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 in Traditional Portfolio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Assumptions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610094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methods often rely on unrealistic assumptions about market data and investor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19676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6100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markets are complex and dynamic, with vast amounts of data that are difficult to analyze manually.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0657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3969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methods struggle to incorporate various risk measures and complex risk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1862"/>
            <a:ext cx="7586663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Techniques for Parameter Estimation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8697" y="326159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8697" y="3742730"/>
            <a:ext cx="322206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asset returns using historical data and relationships between variables.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204" y="3031569"/>
            <a:ext cx="3682127" cy="2712839"/>
          </a:xfrm>
          <a:prstGeom prst="roundRect">
            <a:avLst>
              <a:gd name="adj" fmla="val 344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3233" y="3261598"/>
            <a:ext cx="3222069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Support Vector Machines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3233" y="4090392"/>
            <a:ext cx="3222069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Finding optimal hyperplanes to separate different classes of data, useful for asset classification.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8669" y="5966817"/>
            <a:ext cx="7586663" cy="1653183"/>
          </a:xfrm>
          <a:prstGeom prst="roundRect">
            <a:avLst>
              <a:gd name="adj" fmla="val 565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8697" y="6196846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Neural Networks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8697" y="6677978"/>
            <a:ext cx="7126605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Complex models mimicking the human brain, capable of capturing complex relationships and non-linear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950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Clustering and Classification for Asset Selection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615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955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Clustering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44580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Grouping similar assets based on their characteristics and risk profiles.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416159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955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44580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Predicting the future performance of assets based on historical data and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1" y="1647825"/>
            <a:ext cx="4935379" cy="49353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Regression Models for Return Forecasting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6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7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24625" y="2645569"/>
            <a:ext cx="12799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Simple linear relationship between variables, useful for forecasting returns based on historical data.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12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496526" y="4489013"/>
            <a:ext cx="1841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0"/>
          <p:cNvSpPr/>
          <p:nvPr/>
        </p:nvSpPr>
        <p:spPr>
          <a:xfrm>
            <a:off x="7801332" y="4378762"/>
            <a:ext cx="288571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Non-linear Regression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Models complex relationships, capturing non-linear trends and capturing dynamic market patterns.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C8C9CF"/>
          </a:solidFill>
          <a:ln/>
        </p:spPr>
      </p:sp>
      <p:sp>
        <p:nvSpPr>
          <p:cNvPr id="17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492954" y="6332458"/>
            <a:ext cx="1914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Ensemble Methods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Combining multiple models to improve accuracy and reduce bias, making predictions more robust.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Reinforcement Learning for Portfolio Rebalancing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90703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Agent-Based Learning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agent interacts with the environment, learning through trial and error to optimize portfolio decisions.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83856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Rebalancing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Dynamically adjusts the portfolio based on changing market conditions and risk appetite.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4901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Optimal Trading Strategies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optimal trading strategies by analyzing historical data and simulating different scenarios.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Incorporating Risk Measures into the Optimization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8833" y="3314938"/>
            <a:ext cx="109537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Value at Risk (VaR)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555414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potential losses over a specific time period.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C8C9C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783" y="4822269"/>
            <a:ext cx="157639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622721"/>
            <a:ext cx="4277678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Conditional Value at Risk (CVaR)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5112187"/>
            <a:ext cx="7128510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Measures expected losses beyond VaR, considering extreme events.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C8C9C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1687" y="6545580"/>
            <a:ext cx="16383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Tail Risk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Focuses on rare and extreme events, often underestimated by traditional methods.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08298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Backtesting and Performance Evaluation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6050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Historical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6888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Testing the model on historical data to assess its predictive power.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Evaluating the model's accuracy, profitability, and risk management effectiveness.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8C9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070997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the model generalizes well to new data and can adapt to changing market conditions.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2025-01-09T05:58:24Z</dcterms:created>
  <dcterms:modified xsi:type="dcterms:W3CDTF">2025-01-09T05:58:24Z</dcterms:modified>
</cp:coreProperties>
</file>